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6baeae0660ed4339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1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609"/>
    <a:srgbClr val="2D82FF"/>
    <a:srgbClr val="005482"/>
    <a:srgbClr val="4061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5" autoAdjust="0"/>
    <p:restoredTop sz="94598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-1680" y="-102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3" d="100"/>
          <a:sy n="93" d="100"/>
        </p:scale>
        <p:origin x="-360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300DEF7-93C8-439D-BCBB-247972C1825D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6F6B627-BA16-4ECA-A425-F8AAF8BC0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41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E285FDF-4709-426A-A0BA-DBF4A862345E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5586210-8B1E-4ED3-9323-A87C0C566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09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6210-8B1E-4ED3-9323-A87C0C566B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17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6210-8B1E-4ED3-9323-A87C0C566B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48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97" b="38727"/>
          <a:stretch/>
        </p:blipFill>
        <p:spPr>
          <a:xfrm>
            <a:off x="0" y="0"/>
            <a:ext cx="9144000" cy="24384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321668" y="1405325"/>
            <a:ext cx="600356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POWER ELECTRONICS Ee2021</a:t>
            </a:r>
            <a:endParaRPr lang="en-US" sz="4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"/>
              <a:cs typeface="+mn-cs"/>
            </a:endParaRP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October 27</a:t>
            </a:r>
            <a:r>
              <a:rPr lang="en-GB" sz="24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th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 - 30</a:t>
            </a:r>
            <a:r>
              <a:rPr lang="en-GB" sz="24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th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, 2021, Novi </a:t>
            </a:r>
            <a:r>
              <a:rPr lang="en-GB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"/>
                <a:cs typeface="+mn-cs"/>
              </a:rPr>
              <a:t>Sad, Serbia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0062" y="6120792"/>
            <a:ext cx="5221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537672" y="6190586"/>
            <a:ext cx="1575126" cy="6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 userDrawn="1"/>
        </p:nvSpPr>
        <p:spPr>
          <a:xfrm>
            <a:off x="11650" y="2456451"/>
            <a:ext cx="9126000" cy="365164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63500" prst="hardEdge"/>
            <a:bevelB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mtClean="0">
                <a:solidFill>
                  <a:srgbClr val="0B2777"/>
                </a:solidFill>
                <a:cs typeface="+mn-cs"/>
              </a:rPr>
              <a:t>21</a:t>
            </a:r>
            <a:r>
              <a:rPr lang="en-US" sz="1200" b="1" baseline="30000" smtClean="0">
                <a:solidFill>
                  <a:srgbClr val="0B2777"/>
                </a:solidFill>
                <a:cs typeface="+mn-cs"/>
              </a:rPr>
              <a:t>st</a:t>
            </a:r>
            <a:r>
              <a:rPr lang="en-US" sz="1200" b="1" smtClean="0">
                <a:solidFill>
                  <a:srgbClr val="0B2777"/>
                </a:solidFill>
                <a:cs typeface="+mn-cs"/>
              </a:rPr>
              <a:t> International Symposium on POWER ELECTRONICS Ee2021, </a:t>
            </a:r>
            <a:r>
              <a:rPr lang="en-US" sz="1200" b="1">
                <a:solidFill>
                  <a:srgbClr val="0B2777"/>
                </a:solidFill>
                <a:cs typeface="+mn-cs"/>
              </a:rPr>
              <a:t/>
            </a:r>
            <a:br>
              <a:rPr lang="en-US" sz="1200" b="1">
                <a:solidFill>
                  <a:srgbClr val="0B2777"/>
                </a:solidFill>
                <a:cs typeface="+mn-cs"/>
              </a:rPr>
            </a:br>
            <a:r>
              <a:rPr lang="en-US" sz="1200" smtClean="0">
                <a:solidFill>
                  <a:srgbClr val="0B2777"/>
                </a:solidFill>
                <a:cs typeface="+mn-cs"/>
              </a:rPr>
              <a:t>Novi Sad, Serbia, October 27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 - 30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, 2021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125" y="6190586"/>
            <a:ext cx="1575126" cy="6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B2777"/>
                </a:solidFill>
                <a:cs typeface="+mn-cs"/>
              </a:rPr>
              <a:t>21</a:t>
            </a:r>
            <a:r>
              <a:rPr lang="en-US" sz="1200" b="1" baseline="30000" dirty="0" smtClean="0">
                <a:solidFill>
                  <a:srgbClr val="0B2777"/>
                </a:solidFill>
                <a:cs typeface="+mn-cs"/>
              </a:rPr>
              <a:t>st</a:t>
            </a:r>
            <a:r>
              <a:rPr lang="en-US" sz="1200" b="1" dirty="0" smtClean="0">
                <a:solidFill>
                  <a:srgbClr val="0B2777"/>
                </a:solidFill>
                <a:cs typeface="+mn-cs"/>
              </a:rPr>
              <a:t> International Symposium on POWER ELECTRONICS Ee2021, </a:t>
            </a:r>
            <a:r>
              <a:rPr lang="en-US" sz="1200" b="1" dirty="0">
                <a:solidFill>
                  <a:srgbClr val="0B2777"/>
                </a:solidFill>
                <a:cs typeface="+mn-cs"/>
              </a:rPr>
              <a:t/>
            </a:r>
            <a:br>
              <a:rPr lang="en-US" sz="1200" b="1" dirty="0">
                <a:solidFill>
                  <a:srgbClr val="0B2777"/>
                </a:solidFill>
                <a:cs typeface="+mn-cs"/>
              </a:rPr>
            </a:br>
            <a:r>
              <a:rPr lang="en-US" sz="1200" dirty="0" smtClean="0">
                <a:solidFill>
                  <a:srgbClr val="0B2777"/>
                </a:solidFill>
                <a:cs typeface="+mn-cs"/>
              </a:rPr>
              <a:t>Novi Sad, Serbia, October 27</a:t>
            </a:r>
            <a:r>
              <a:rPr lang="en-US" sz="1200" baseline="30000" dirty="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 smtClean="0">
                <a:solidFill>
                  <a:srgbClr val="0B2777"/>
                </a:solidFill>
                <a:cs typeface="+mn-cs"/>
              </a:rPr>
              <a:t> - 30</a:t>
            </a:r>
            <a:r>
              <a:rPr lang="en-US" sz="1200" baseline="30000" dirty="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dirty="0" smtClean="0">
                <a:solidFill>
                  <a:srgbClr val="0B2777"/>
                </a:solidFill>
                <a:cs typeface="+mn-cs"/>
              </a:rPr>
              <a:t>, 2021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19"/>
            <a:ext cx="8326438" cy="4517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125" y="6190586"/>
            <a:ext cx="1575126" cy="6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6768275" y="6229350"/>
            <a:ext cx="2133600" cy="4191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661414-D755-402E-BCE5-A04391F1FD8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B2777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B2777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mtClean="0">
                <a:solidFill>
                  <a:srgbClr val="0B2777"/>
                </a:solidFill>
                <a:cs typeface="+mn-cs"/>
              </a:rPr>
              <a:t>21</a:t>
            </a:r>
            <a:r>
              <a:rPr lang="en-US" sz="1200" b="1" baseline="30000" smtClean="0">
                <a:solidFill>
                  <a:srgbClr val="0B2777"/>
                </a:solidFill>
                <a:cs typeface="+mn-cs"/>
              </a:rPr>
              <a:t>st</a:t>
            </a:r>
            <a:r>
              <a:rPr lang="en-US" sz="1200" b="1" smtClean="0">
                <a:solidFill>
                  <a:srgbClr val="0B2777"/>
                </a:solidFill>
                <a:cs typeface="+mn-cs"/>
              </a:rPr>
              <a:t> International Symposium on POWER ELECTRONICS Ee2021, </a:t>
            </a:r>
            <a:r>
              <a:rPr lang="en-US" sz="1200" b="1">
                <a:solidFill>
                  <a:srgbClr val="0B2777"/>
                </a:solidFill>
                <a:cs typeface="+mn-cs"/>
              </a:rPr>
              <a:t/>
            </a:r>
            <a:br>
              <a:rPr lang="en-US" sz="1200" b="1">
                <a:solidFill>
                  <a:srgbClr val="0B2777"/>
                </a:solidFill>
                <a:cs typeface="+mn-cs"/>
              </a:rPr>
            </a:br>
            <a:r>
              <a:rPr lang="en-US" sz="1200" smtClean="0">
                <a:solidFill>
                  <a:srgbClr val="0B2777"/>
                </a:solidFill>
                <a:cs typeface="+mn-cs"/>
              </a:rPr>
              <a:t>Novi Sad, Serbia, October 27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 - 30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, 2021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125" y="6190586"/>
            <a:ext cx="1575126" cy="6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mtClean="0">
                <a:solidFill>
                  <a:srgbClr val="0B2777"/>
                </a:solidFill>
                <a:cs typeface="+mn-cs"/>
              </a:rPr>
              <a:t>21</a:t>
            </a:r>
            <a:r>
              <a:rPr lang="en-US" sz="1200" b="1" baseline="30000" smtClean="0">
                <a:solidFill>
                  <a:srgbClr val="0B2777"/>
                </a:solidFill>
                <a:cs typeface="+mn-cs"/>
              </a:rPr>
              <a:t>st</a:t>
            </a:r>
            <a:r>
              <a:rPr lang="en-US" sz="1200" b="1" smtClean="0">
                <a:solidFill>
                  <a:srgbClr val="0B2777"/>
                </a:solidFill>
                <a:cs typeface="+mn-cs"/>
              </a:rPr>
              <a:t> International Symposium on POWER ELECTRONICS Ee2021, </a:t>
            </a:r>
            <a:r>
              <a:rPr lang="en-US" sz="1200" b="1">
                <a:solidFill>
                  <a:srgbClr val="0B2777"/>
                </a:solidFill>
                <a:cs typeface="+mn-cs"/>
              </a:rPr>
              <a:t/>
            </a:r>
            <a:br>
              <a:rPr lang="en-US" sz="1200" b="1">
                <a:solidFill>
                  <a:srgbClr val="0B2777"/>
                </a:solidFill>
                <a:cs typeface="+mn-cs"/>
              </a:rPr>
            </a:br>
            <a:r>
              <a:rPr lang="en-US" sz="1200" smtClean="0">
                <a:solidFill>
                  <a:srgbClr val="0B2777"/>
                </a:solidFill>
                <a:cs typeface="+mn-cs"/>
              </a:rPr>
              <a:t>Novi Sad, Serbia, October 27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 - 30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, 2021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125" y="6190586"/>
            <a:ext cx="1575126" cy="6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mtClean="0">
                <a:solidFill>
                  <a:srgbClr val="0B2777"/>
                </a:solidFill>
                <a:cs typeface="+mn-cs"/>
              </a:rPr>
              <a:t>21</a:t>
            </a:r>
            <a:r>
              <a:rPr lang="en-US" sz="1200" b="1" baseline="30000" smtClean="0">
                <a:solidFill>
                  <a:srgbClr val="0B2777"/>
                </a:solidFill>
                <a:cs typeface="+mn-cs"/>
              </a:rPr>
              <a:t>st</a:t>
            </a:r>
            <a:r>
              <a:rPr lang="en-US" sz="1200" b="1" smtClean="0">
                <a:solidFill>
                  <a:srgbClr val="0B2777"/>
                </a:solidFill>
                <a:cs typeface="+mn-cs"/>
              </a:rPr>
              <a:t> International Symposium on POWER ELECTRONICS Ee2021, </a:t>
            </a:r>
            <a:r>
              <a:rPr lang="en-US" sz="1200" b="1">
                <a:solidFill>
                  <a:srgbClr val="0B2777"/>
                </a:solidFill>
                <a:cs typeface="+mn-cs"/>
              </a:rPr>
              <a:t/>
            </a:r>
            <a:br>
              <a:rPr lang="en-US" sz="1200" b="1">
                <a:solidFill>
                  <a:srgbClr val="0B2777"/>
                </a:solidFill>
                <a:cs typeface="+mn-cs"/>
              </a:rPr>
            </a:br>
            <a:r>
              <a:rPr lang="en-US" sz="1200" smtClean="0">
                <a:solidFill>
                  <a:srgbClr val="0B2777"/>
                </a:solidFill>
                <a:cs typeface="+mn-cs"/>
              </a:rPr>
              <a:t>Novi Sad, Serbia, October 27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 - 30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, 2021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125" y="6190586"/>
            <a:ext cx="1575126" cy="6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mtClean="0">
                <a:solidFill>
                  <a:srgbClr val="0B2777"/>
                </a:solidFill>
                <a:cs typeface="+mn-cs"/>
              </a:rPr>
              <a:t>21</a:t>
            </a:r>
            <a:r>
              <a:rPr lang="en-US" sz="1200" b="1" baseline="30000" smtClean="0">
                <a:solidFill>
                  <a:srgbClr val="0B2777"/>
                </a:solidFill>
                <a:cs typeface="+mn-cs"/>
              </a:rPr>
              <a:t>st</a:t>
            </a:r>
            <a:r>
              <a:rPr lang="en-US" sz="1200" b="1" smtClean="0">
                <a:solidFill>
                  <a:srgbClr val="0B2777"/>
                </a:solidFill>
                <a:cs typeface="+mn-cs"/>
              </a:rPr>
              <a:t> International Symposium on POWER ELECTRONICS Ee2021, </a:t>
            </a:r>
            <a:r>
              <a:rPr lang="en-US" sz="1200" b="1">
                <a:solidFill>
                  <a:srgbClr val="0B2777"/>
                </a:solidFill>
                <a:cs typeface="+mn-cs"/>
              </a:rPr>
              <a:t/>
            </a:r>
            <a:br>
              <a:rPr lang="en-US" sz="1200" b="1">
                <a:solidFill>
                  <a:srgbClr val="0B2777"/>
                </a:solidFill>
                <a:cs typeface="+mn-cs"/>
              </a:rPr>
            </a:br>
            <a:r>
              <a:rPr lang="en-US" sz="1200" smtClean="0">
                <a:solidFill>
                  <a:srgbClr val="0B2777"/>
                </a:solidFill>
                <a:cs typeface="+mn-cs"/>
              </a:rPr>
              <a:t>Novi Sad, Serbia, October 27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 - 30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, 2021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125" y="6190586"/>
            <a:ext cx="1575126" cy="6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mtClean="0">
                <a:solidFill>
                  <a:srgbClr val="0B2777"/>
                </a:solidFill>
                <a:cs typeface="+mn-cs"/>
              </a:rPr>
              <a:t>21</a:t>
            </a:r>
            <a:r>
              <a:rPr lang="en-US" sz="1200" b="1" baseline="30000" smtClean="0">
                <a:solidFill>
                  <a:srgbClr val="0B2777"/>
                </a:solidFill>
                <a:cs typeface="+mn-cs"/>
              </a:rPr>
              <a:t>st</a:t>
            </a:r>
            <a:r>
              <a:rPr lang="en-US" sz="1200" b="1" smtClean="0">
                <a:solidFill>
                  <a:srgbClr val="0B2777"/>
                </a:solidFill>
                <a:cs typeface="+mn-cs"/>
              </a:rPr>
              <a:t> International Symposium on POWER ELECTRONICS Ee2021, </a:t>
            </a:r>
            <a:r>
              <a:rPr lang="en-US" sz="1200" b="1">
                <a:solidFill>
                  <a:srgbClr val="0B2777"/>
                </a:solidFill>
                <a:cs typeface="+mn-cs"/>
              </a:rPr>
              <a:t/>
            </a:r>
            <a:br>
              <a:rPr lang="en-US" sz="1200" b="1">
                <a:solidFill>
                  <a:srgbClr val="0B2777"/>
                </a:solidFill>
                <a:cs typeface="+mn-cs"/>
              </a:rPr>
            </a:br>
            <a:r>
              <a:rPr lang="en-US" sz="1200" smtClean="0">
                <a:solidFill>
                  <a:srgbClr val="0B2777"/>
                </a:solidFill>
                <a:cs typeface="+mn-cs"/>
              </a:rPr>
              <a:t>Novi Sad, Serbia, October 27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 - 30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, 2021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125" y="6190586"/>
            <a:ext cx="1575126" cy="6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mtClean="0">
                <a:solidFill>
                  <a:srgbClr val="0B2777"/>
                </a:solidFill>
                <a:cs typeface="+mn-cs"/>
              </a:rPr>
              <a:t>21</a:t>
            </a:r>
            <a:r>
              <a:rPr lang="en-US" sz="1200" b="1" baseline="30000" smtClean="0">
                <a:solidFill>
                  <a:srgbClr val="0B2777"/>
                </a:solidFill>
                <a:cs typeface="+mn-cs"/>
              </a:rPr>
              <a:t>st</a:t>
            </a:r>
            <a:r>
              <a:rPr lang="en-US" sz="1200" b="1" smtClean="0">
                <a:solidFill>
                  <a:srgbClr val="0B2777"/>
                </a:solidFill>
                <a:cs typeface="+mn-cs"/>
              </a:rPr>
              <a:t> International Symposium on POWER ELECTRONICS Ee2021, </a:t>
            </a:r>
            <a:r>
              <a:rPr lang="en-US" sz="1200" b="1">
                <a:solidFill>
                  <a:srgbClr val="0B2777"/>
                </a:solidFill>
                <a:cs typeface="+mn-cs"/>
              </a:rPr>
              <a:t/>
            </a:r>
            <a:br>
              <a:rPr lang="en-US" sz="1200" b="1">
                <a:solidFill>
                  <a:srgbClr val="0B2777"/>
                </a:solidFill>
                <a:cs typeface="+mn-cs"/>
              </a:rPr>
            </a:br>
            <a:r>
              <a:rPr lang="en-US" sz="1200" smtClean="0">
                <a:solidFill>
                  <a:srgbClr val="0B2777"/>
                </a:solidFill>
                <a:cs typeface="+mn-cs"/>
              </a:rPr>
              <a:t>Novi Sad, Serbia, October 27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 - 30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, 2021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5125" y="6190586"/>
            <a:ext cx="1575126" cy="6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0252" y="6296025"/>
            <a:ext cx="654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mtClean="0">
                <a:solidFill>
                  <a:srgbClr val="0B2777"/>
                </a:solidFill>
                <a:cs typeface="+mn-cs"/>
              </a:rPr>
              <a:t>21</a:t>
            </a:r>
            <a:r>
              <a:rPr lang="en-US" sz="1200" b="1" baseline="30000" smtClean="0">
                <a:solidFill>
                  <a:srgbClr val="0B2777"/>
                </a:solidFill>
                <a:cs typeface="+mn-cs"/>
              </a:rPr>
              <a:t>st</a:t>
            </a:r>
            <a:r>
              <a:rPr lang="en-US" sz="1200" b="1" smtClean="0">
                <a:solidFill>
                  <a:srgbClr val="0B2777"/>
                </a:solidFill>
                <a:cs typeface="+mn-cs"/>
              </a:rPr>
              <a:t> International Symposium on POWER ELECTRONICS Ee2021, </a:t>
            </a:r>
            <a:r>
              <a:rPr lang="en-US" sz="1200" b="1">
                <a:solidFill>
                  <a:srgbClr val="0B2777"/>
                </a:solidFill>
                <a:cs typeface="+mn-cs"/>
              </a:rPr>
              <a:t/>
            </a:r>
            <a:br>
              <a:rPr lang="en-US" sz="1200" b="1">
                <a:solidFill>
                  <a:srgbClr val="0B2777"/>
                </a:solidFill>
                <a:cs typeface="+mn-cs"/>
              </a:rPr>
            </a:br>
            <a:r>
              <a:rPr lang="en-US" sz="1200" smtClean="0">
                <a:solidFill>
                  <a:srgbClr val="0B2777"/>
                </a:solidFill>
                <a:cs typeface="+mn-cs"/>
              </a:rPr>
              <a:t>Novi Sad, Serbia, October 27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 - 30</a:t>
            </a:r>
            <a:r>
              <a:rPr lang="en-US" sz="1200" baseline="30000" smtClean="0">
                <a:solidFill>
                  <a:srgbClr val="0B2777"/>
                </a:solidFill>
                <a:cs typeface="+mn-cs"/>
              </a:rPr>
              <a:t>th</a:t>
            </a:r>
            <a:r>
              <a:rPr lang="en-US" sz="1200" smtClean="0">
                <a:solidFill>
                  <a:srgbClr val="0B2777"/>
                </a:solidFill>
                <a:cs typeface="+mn-cs"/>
              </a:rPr>
              <a:t>, 2021</a:t>
            </a:r>
            <a:endParaRPr lang="mk-MK" sz="1200" dirty="0">
              <a:solidFill>
                <a:srgbClr val="0B2777"/>
              </a:solidFill>
              <a:cs typeface="+mn-cs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125" y="6190586"/>
            <a:ext cx="1575126" cy="6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9144000" cy="1409625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63500" prst="hardEdge"/>
            <a:bevelB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7F7F7F"/>
                </a:solidFill>
                <a:latin typeface="Verdana" charset="0"/>
                <a:ea typeface="ＭＳ Ｐゴシック" charset="0"/>
                <a:cs typeface="ＭＳ Ｐゴシック" charset="0"/>
              </a:rPr>
              <a:t>12-CRS-0106 REVISED 8 FEB 2013</a:t>
            </a:r>
          </a:p>
        </p:txBody>
      </p:sp>
      <p:sp>
        <p:nvSpPr>
          <p:cNvPr id="1029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-40614" y="573882"/>
            <a:ext cx="357187" cy="1905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0" fontAlgn="base" hangingPunct="0">
        <a:spcBef>
          <a:spcPts val="1800"/>
        </a:spcBef>
        <a:spcAft>
          <a:spcPct val="0"/>
        </a:spcAft>
        <a:buSzPct val="135000"/>
        <a:buBlip>
          <a:blip r:embed="rId12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93725" indent="-182563" algn="l" defTabSz="457200" rtl="0" eaLnBrk="0" fontAlgn="base" hangingPunct="0">
        <a:spcBef>
          <a:spcPts val="800"/>
        </a:spcBef>
        <a:spcAft>
          <a:spcPct val="0"/>
        </a:spcAft>
        <a:buClr>
          <a:srgbClr val="595959"/>
        </a:buClr>
        <a:buFont typeface="Lucida Grande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22325" indent="-182563" algn="l" defTabSz="457200" rtl="0" eaLnBrk="0" fontAlgn="base" hangingPunct="0">
        <a:spcBef>
          <a:spcPts val="7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050925" indent="-182563" algn="l" defTabSz="457200" rtl="0" eaLnBrk="0" fontAlgn="base" hangingPunct="0">
        <a:spcBef>
          <a:spcPts val="600"/>
        </a:spcBef>
        <a:spcAft>
          <a:spcPct val="0"/>
        </a:spcAft>
        <a:buClr>
          <a:srgbClr val="595959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233488" indent="-182563" algn="l" defTabSz="457200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Title</a:t>
            </a:r>
            <a:endParaRPr lang="en-GB" dirty="0" smtClean="0"/>
          </a:p>
        </p:txBody>
      </p:sp>
      <p:sp>
        <p:nvSpPr>
          <p:cNvPr id="512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Verdana" pitchFamily="34" charset="0"/>
              </a:rPr>
              <a:t>Author</a:t>
            </a:r>
            <a:endParaRPr lang="en-GB" dirty="0" smtClean="0">
              <a:latin typeface="Verdana" pitchFamily="34" charset="0"/>
            </a:endParaRPr>
          </a:p>
        </p:txBody>
      </p:sp>
      <p:sp>
        <p:nvSpPr>
          <p:cNvPr id="51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Verdana" pitchFamily="34" charset="0"/>
              </a:rPr>
              <a:t>Affiliation</a:t>
            </a:r>
            <a:endParaRPr lang="en-GB" dirty="0" smtClean="0">
              <a:latin typeface="Verdana" pitchFamily="34" charset="0"/>
            </a:endParaRPr>
          </a:p>
        </p:txBody>
      </p:sp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7004841" y="2503384"/>
            <a:ext cx="2084388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1800"/>
              </a:spcBef>
              <a:buSzPct val="135000"/>
              <a:buFont typeface="Wingdings" pitchFamily="2" charset="2"/>
              <a:buNone/>
            </a:pPr>
            <a:r>
              <a:rPr lang="en-US" sz="1600" b="1"/>
              <a:t>Paper №: </a:t>
            </a:r>
            <a:r>
              <a:rPr lang="en-US" sz="1600" b="1" smtClean="0"/>
              <a:t>xxxxx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Content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518025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Body of the presentation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Thank you for your attention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BDF4C3A7-E394-4C3D-A41E-5976BAE8DB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760" y="1645919"/>
            <a:ext cx="8326438" cy="4517813"/>
          </a:xfrm>
        </p:spPr>
        <p:txBody>
          <a:bodyPr/>
          <a:lstStyle/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/>
          </a:p>
          <a:p>
            <a:r>
              <a:rPr lang="sr-Latn-RS"/>
              <a:t>Photo(s)</a:t>
            </a:r>
          </a:p>
          <a:p>
            <a:r>
              <a:rPr lang="sr-Latn-RS"/>
              <a:t>Author</a:t>
            </a:r>
            <a:r>
              <a:rPr lang="sr-Latn-RS" dirty="0"/>
              <a:t>(s)</a:t>
            </a:r>
          </a:p>
          <a:p>
            <a:r>
              <a:rPr lang="sr-Latn-RS" dirty="0"/>
              <a:t>Contact address(-es)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</customUI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1269</TotalTime>
  <Words>30</Words>
  <Application>Microsoft Office PowerPoint</Application>
  <PresentationFormat>On-screen Show (4:3)</PresentationFormat>
  <Paragraphs>16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ieee_presentation_template</vt:lpstr>
      <vt:lpstr>Title</vt:lpstr>
      <vt:lpstr>Content</vt:lpstr>
      <vt:lpstr>Introduction</vt:lpstr>
      <vt:lpstr>Body of the presentation</vt:lpstr>
      <vt:lpstr>Conclusions</vt:lpstr>
      <vt:lpstr>Thank you for your attention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Dragan</cp:lastModifiedBy>
  <cp:revision>214</cp:revision>
  <dcterms:created xsi:type="dcterms:W3CDTF">2012-11-14T18:53:32Z</dcterms:created>
  <dcterms:modified xsi:type="dcterms:W3CDTF">2021-09-21T15:30:42Z</dcterms:modified>
</cp:coreProperties>
</file>